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  <p:sldId id="263" r:id="rId7"/>
    <p:sldId id="261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1260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фон 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632" y="2767279"/>
            <a:ext cx="70567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7030A0"/>
                </a:solidFill>
                <a:latin typeface="Bahnschrift" panose="020B0502040204020203" pitchFamily="34" charset="0"/>
              </a:rPr>
              <a:t>Проектная деятельность в работе с </a:t>
            </a:r>
            <a:r>
              <a:rPr lang="ru-RU" sz="4000" dirty="0" smtClean="0">
                <a:solidFill>
                  <a:srgbClr val="7030A0"/>
                </a:solidFill>
                <a:latin typeface="Bahnschrift" panose="020B0502040204020203" pitchFamily="34" charset="0"/>
              </a:rPr>
              <a:t>лидерами</a:t>
            </a:r>
            <a:endParaRPr lang="ru-RU" sz="4000" dirty="0">
              <a:solidFill>
                <a:srgbClr val="7030A0"/>
              </a:solidFill>
              <a:latin typeface="Bahnschrift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55976" y="5229200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err="1">
                <a:solidFill>
                  <a:srgbClr val="7030A0"/>
                </a:solidFill>
                <a:latin typeface="Bahnschrift" panose="020B0502040204020203" pitchFamily="34" charset="0"/>
              </a:rPr>
              <a:t>А.В.Каблучко</a:t>
            </a:r>
            <a:r>
              <a:rPr lang="ru-RU" dirty="0">
                <a:solidFill>
                  <a:srgbClr val="7030A0"/>
                </a:solidFill>
                <a:latin typeface="Bahnschrift" panose="020B0502040204020203" pitchFamily="34" charset="0"/>
              </a:rPr>
              <a:t>, педагог </a:t>
            </a:r>
          </a:p>
          <a:p>
            <a:pPr algn="r"/>
            <a:r>
              <a:rPr lang="ru-RU" dirty="0">
                <a:solidFill>
                  <a:srgbClr val="7030A0"/>
                </a:solidFill>
                <a:latin typeface="Bahnschrift" panose="020B0502040204020203" pitchFamily="34" charset="0"/>
              </a:rPr>
              <a:t>дополнительного образования </a:t>
            </a:r>
          </a:p>
          <a:p>
            <a:pPr algn="r"/>
            <a:r>
              <a:rPr lang="ru-RU" dirty="0">
                <a:solidFill>
                  <a:srgbClr val="7030A0"/>
                </a:solidFill>
                <a:latin typeface="Bahnschrift" panose="020B0502040204020203" pitchFamily="34" charset="0"/>
              </a:rPr>
              <a:t>МБУДО «Центр детского творчества» </a:t>
            </a:r>
          </a:p>
        </p:txBody>
      </p:sp>
    </p:spTree>
    <p:extLst>
      <p:ext uri="{BB962C8B-B14F-4D97-AF65-F5344CB8AC3E}">
        <p14:creationId xmlns:p14="http://schemas.microsoft.com/office/powerpoint/2010/main" val="122985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фон 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16632"/>
            <a:ext cx="87129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rgbClr val="7030A0"/>
                </a:solidFill>
                <a:latin typeface="Bahnschrift" panose="020B0502040204020203" pitchFamily="34" charset="0"/>
              </a:rPr>
              <a:t>#</a:t>
            </a:r>
            <a:r>
              <a:rPr lang="ru-RU" sz="4400" dirty="0" smtClean="0">
                <a:solidFill>
                  <a:srgbClr val="7030A0"/>
                </a:solidFill>
                <a:latin typeface="Bahnschrift" panose="020B0502040204020203" pitchFamily="34" charset="0"/>
              </a:rPr>
              <a:t>ДоброТур 2.0 </a:t>
            </a:r>
            <a:endParaRPr lang="ru-RU" sz="4400" dirty="0">
              <a:solidFill>
                <a:srgbClr val="7030A0"/>
              </a:solidFill>
              <a:latin typeface="Bahnschrift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053300">
            <a:off x="561491" y="3568078"/>
            <a:ext cx="4710148" cy="2905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195815">
            <a:off x="4760702" y="1314160"/>
            <a:ext cx="4116468" cy="3097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C:\Users\1\Downloads\IMG_7332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989207">
            <a:off x="688552" y="554802"/>
            <a:ext cx="1972334" cy="30689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54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фон 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3084" y="3044278"/>
            <a:ext cx="87129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7030A0"/>
                </a:solidFill>
                <a:latin typeface="Bahnschrift" panose="020B0502040204020203" pitchFamily="34" charset="0"/>
              </a:rPr>
              <a:t>Благодарю за внимание </a:t>
            </a:r>
            <a:endParaRPr lang="ru-RU" sz="4400" dirty="0">
              <a:solidFill>
                <a:srgbClr val="7030A0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332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фон 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5859" y="116632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7030A0"/>
                </a:solidFill>
                <a:latin typeface="Bahnschrift" panose="020B0502040204020203" pitchFamily="34" charset="0"/>
              </a:rPr>
              <a:t>«Школы вожатского мастерства» как стажировочная площадка повышения профессиональной компетентности педагогов» </a:t>
            </a:r>
          </a:p>
        </p:txBody>
      </p:sp>
      <p:pic>
        <p:nvPicPr>
          <p:cNvPr id="1027" name="Picture 3" descr="C:\Users\1\Downloads\IMG_626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694" y="1507174"/>
            <a:ext cx="2989882" cy="2137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1\Downloads\IMG_6243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09545" y="4747772"/>
            <a:ext cx="3178002" cy="19244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1\Downloads\IMG_6477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68388" y="1491283"/>
            <a:ext cx="3101320" cy="20372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1\Downloads\DSC_0066(1)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061" y="4531561"/>
            <a:ext cx="2805526" cy="2140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1\Downloads\IMG_7138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55392" y="1507174"/>
            <a:ext cx="2532155" cy="22532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\Downloads\IMG_7149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61627" y="3528548"/>
            <a:ext cx="3608081" cy="21509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124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фон 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47764" y="188640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7030A0"/>
                </a:solidFill>
                <a:latin typeface="Bahnschrift" panose="020B0502040204020203" pitchFamily="34" charset="0"/>
              </a:rPr>
              <a:t>Наставничество </a:t>
            </a:r>
            <a:endParaRPr lang="ru-RU" sz="3600" dirty="0">
              <a:solidFill>
                <a:srgbClr val="7030A0"/>
              </a:solidFill>
              <a:latin typeface="Bahnschrift" panose="020B0502040204020203" pitchFamily="34" charset="0"/>
            </a:endParaRPr>
          </a:p>
        </p:txBody>
      </p:sp>
      <p:pic>
        <p:nvPicPr>
          <p:cNvPr id="2050" name="Picture 2" descr="C:\Users\1\Desktop\2023-год-педагога-и-наставника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5061" y="1523504"/>
            <a:ext cx="4368034" cy="3057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esktop\MyCollages0909062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2869" y="693398"/>
            <a:ext cx="2341131" cy="23411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1\Desktop\photo_2022-06-30_11-42-2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645294"/>
            <a:ext cx="3140934" cy="20882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082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фон 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2062" y="183854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7030A0"/>
                </a:solidFill>
                <a:latin typeface="Bahnschrift" panose="020B0502040204020203" pitchFamily="34" charset="0"/>
              </a:rPr>
              <a:t>«Школа наставничества» для лидеров ученического самоуправления.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1659284"/>
            <a:ext cx="90730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  <a:latin typeface="Bahnschrift" panose="020B0502040204020203" pitchFamily="34" charset="0"/>
              </a:rPr>
              <a:t>Цель: Организация работы «Школы наставничества» для лидеров ученического самоуправления, направленной развитие управленческих, организаторских, коммуникативных навыков наставников, а также приобретение опыта работы со сверстниками в качестве наставников.</a:t>
            </a:r>
          </a:p>
        </p:txBody>
      </p:sp>
      <p:pic>
        <p:nvPicPr>
          <p:cNvPr id="3074" name="Picture 2" descr="C:\Users\1\Desktop\Конкурсы Каблучко\Педагог года\дорога,1 этап\8шаг фото с занятий\20181031_13253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27984" y="3717030"/>
            <a:ext cx="4536505" cy="31218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19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фон 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260648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7030A0"/>
                </a:solidFill>
                <a:latin typeface="Bahnschrift" panose="020B0502040204020203" pitchFamily="34" charset="0"/>
              </a:rPr>
              <a:t>«Школа наставничества» для лидеров ученического самоуправления. </a:t>
            </a:r>
          </a:p>
        </p:txBody>
      </p:sp>
      <p:pic>
        <p:nvPicPr>
          <p:cNvPr id="4098" name="Picture 2" descr="C:\Users\1\Desktop\Конкурсы Каблучко\Педагог года\дорога,1 этап\8шаг фото с занятий\DSC_003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5605" y="1481127"/>
            <a:ext cx="4738254" cy="24818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1\Desktop\Конкурсы Каблучко\Педагог года\дорога,1 этап\8шаг фото с занятий\TqcrkXgnu3o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4117301"/>
            <a:ext cx="3384376" cy="25409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1\Desktop\Конкурсы Каблучко\Педагог года\фото на сайт\DSC_056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557" y="3993934"/>
            <a:ext cx="3996443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1\Desktop\Конкурсы Каблучко\Педагог года\дорога,1 этап\шаг 6 я дети, участие фес\mHBEA1duank (2)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41286" y="1407170"/>
            <a:ext cx="2844670" cy="26297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628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фон 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6090" y="-15458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260648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  <a:latin typeface="Bahnschrift" panose="020B0502040204020203" pitchFamily="34" charset="0"/>
              </a:rPr>
              <a:t>РРДМОО «Содружество Детей и молодежи Дона» </a:t>
            </a:r>
            <a:endParaRPr lang="ru-RU" sz="3200" dirty="0">
              <a:solidFill>
                <a:srgbClr val="7030A0"/>
              </a:solidFill>
              <a:latin typeface="Bahnschrift" panose="020B0502040204020203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44" y="833587"/>
            <a:ext cx="2841625" cy="262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6414" y="1052296"/>
            <a:ext cx="3462337" cy="323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C:\Users\1\Desktop\Содружество\mdbmpEag__E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19133" y="4034798"/>
            <a:ext cx="4977741" cy="28069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8751" y="925240"/>
            <a:ext cx="2725737" cy="31829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0677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фон 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260648"/>
            <a:ext cx="87129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rgbClr val="7030A0"/>
                </a:solidFill>
                <a:latin typeface="Bahnschrift" panose="020B0502040204020203" pitchFamily="34" charset="0"/>
              </a:rPr>
              <a:t>#</a:t>
            </a:r>
            <a:r>
              <a:rPr lang="ru-RU" sz="4400" dirty="0" smtClean="0">
                <a:solidFill>
                  <a:srgbClr val="7030A0"/>
                </a:solidFill>
                <a:latin typeface="Bahnschrift" panose="020B0502040204020203" pitchFamily="34" charset="0"/>
              </a:rPr>
              <a:t>ДоброТур 2.0 </a:t>
            </a:r>
            <a:endParaRPr lang="ru-RU" sz="4400" dirty="0">
              <a:solidFill>
                <a:srgbClr val="7030A0"/>
              </a:solidFill>
              <a:latin typeface="Bahnschrift" panose="020B0502040204020203" pitchFamily="34" charset="0"/>
            </a:endParaRPr>
          </a:p>
        </p:txBody>
      </p:sp>
      <p:pic>
        <p:nvPicPr>
          <p:cNvPr id="6148" name="Picture 4" descr="C:\Users\1\Desktop\Содружество\2022-2023год\ДоброТур\фото и видео ноябрь\IMG_686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568" y="4005065"/>
            <a:ext cx="3096344" cy="26062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1\Desktop\Содружество\2022-2023год\ДоброТур\фото и видео ноябрь\IMG_6568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80230" y="4007432"/>
            <a:ext cx="4783525" cy="26149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1\Desktop\Содружество\2022-2023год\ДоброТур\фото и видео ноябрь\IMG_6596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6448923" y="1157600"/>
            <a:ext cx="2531604" cy="22765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1\Desktop\Содружество\2022-2023год\ДоброТур\фото и видео ноябрь\IMG_6553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563"/>
          <a:stretch/>
        </p:blipFill>
        <p:spPr bwMode="auto">
          <a:xfrm>
            <a:off x="-20577" y="1052987"/>
            <a:ext cx="6138710" cy="27624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717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фон 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260648"/>
            <a:ext cx="87129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rgbClr val="7030A0"/>
                </a:solidFill>
                <a:latin typeface="Bahnschrift" panose="020B0502040204020203" pitchFamily="34" charset="0"/>
              </a:rPr>
              <a:t>#</a:t>
            </a:r>
            <a:r>
              <a:rPr lang="ru-RU" sz="4400" dirty="0" smtClean="0">
                <a:solidFill>
                  <a:srgbClr val="7030A0"/>
                </a:solidFill>
                <a:latin typeface="Bahnschrift" panose="020B0502040204020203" pitchFamily="34" charset="0"/>
              </a:rPr>
              <a:t>ДоброТур 2.0 </a:t>
            </a:r>
            <a:endParaRPr lang="ru-RU" sz="4400" dirty="0">
              <a:solidFill>
                <a:srgbClr val="7030A0"/>
              </a:solidFill>
              <a:latin typeface="Bahnschrift" panose="020B0502040204020203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77952"/>
            <a:ext cx="2269118" cy="3023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134244" y="667912"/>
            <a:ext cx="3258108" cy="24435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5247" y="1030089"/>
            <a:ext cx="3510136" cy="26326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884460"/>
            <a:ext cx="4896544" cy="27543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4129" y="3895548"/>
            <a:ext cx="3163660" cy="283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821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фон 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260648"/>
            <a:ext cx="87129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rgbClr val="7030A0"/>
                </a:solidFill>
                <a:latin typeface="Bahnschrift" panose="020B0502040204020203" pitchFamily="34" charset="0"/>
              </a:rPr>
              <a:t>#</a:t>
            </a:r>
            <a:r>
              <a:rPr lang="ru-RU" sz="4400" dirty="0" smtClean="0">
                <a:solidFill>
                  <a:srgbClr val="7030A0"/>
                </a:solidFill>
                <a:latin typeface="Bahnschrift" panose="020B0502040204020203" pitchFamily="34" charset="0"/>
              </a:rPr>
              <a:t>ДоброТур 2.0 </a:t>
            </a:r>
            <a:endParaRPr lang="ru-RU" sz="4400" dirty="0">
              <a:solidFill>
                <a:srgbClr val="7030A0"/>
              </a:solidFill>
              <a:latin typeface="Bahnschrift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4802" y="1206593"/>
            <a:ext cx="3194395" cy="2395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3952" y="3759690"/>
            <a:ext cx="5508104" cy="3098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423145" y="1045913"/>
            <a:ext cx="2423593" cy="2669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458306" y="1143655"/>
            <a:ext cx="3860118" cy="2152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038581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106</Words>
  <Application>Microsoft Office PowerPoint</Application>
  <PresentationFormat>Экран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admin</cp:lastModifiedBy>
  <cp:revision>14</cp:revision>
  <dcterms:created xsi:type="dcterms:W3CDTF">2022-11-28T10:51:33Z</dcterms:created>
  <dcterms:modified xsi:type="dcterms:W3CDTF">2022-12-01T11:06:47Z</dcterms:modified>
</cp:coreProperties>
</file>