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928802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Социальный проект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«Поколение </a:t>
            </a:r>
            <a:r>
              <a:rPr lang="en-US" sz="4800" b="1" dirty="0" smtClean="0">
                <a:solidFill>
                  <a:srgbClr val="C00000"/>
                </a:solidFill>
                <a:latin typeface="Bookman Old Style" pitchFamily="18" charset="0"/>
              </a:rPr>
              <a:t>Z</a:t>
            </a:r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ОЖ»</a:t>
            </a:r>
            <a:endParaRPr lang="ru-RU" sz="4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Муниципальное бюджетное учреждение дополнительного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образования «Центр детского творчества»  г.Волгодонска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6215082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E-mail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centrtwor@yandex.ru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Муниципальное бюджетное учреждение дополнительного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образования «Центр детского творчества»  г.Волгодонска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85736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Социальный проект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«Поколение </a:t>
            </a:r>
            <a:r>
              <a:rPr lang="en-US" sz="4800" b="1" dirty="0" smtClean="0">
                <a:solidFill>
                  <a:srgbClr val="C00000"/>
                </a:solidFill>
                <a:latin typeface="Bookman Old Style" pitchFamily="18" charset="0"/>
              </a:rPr>
              <a:t>Z</a:t>
            </a:r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ОЖ»</a:t>
            </a:r>
            <a:endParaRPr lang="ru-RU" sz="4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6143644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E-mail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centrtwor@yandex.ru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Муниципальное бюджетное учреждение дополнительного образования «Центр детского творчества» г.Волгодонска –</a:t>
            </a: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это многопрофильный образовательный комплекс, который является опорным учреждением в системе дополнительного образования города по художественно-эстетическому развитию и инновационным формам обучения,  в котором дети и подростки раскрывают не только творческие способности и таланты, но и </a:t>
            </a:r>
            <a:r>
              <a:rPr lang="ru-RU" sz="2400" u="sng" dirty="0" smtClean="0">
                <a:solidFill>
                  <a:srgbClr val="002060"/>
                </a:solidFill>
                <a:latin typeface="Bookman Old Style" pitchFamily="18" charset="0"/>
              </a:rPr>
              <a:t>уникальная среда для развития ценностного отношения к здоровью, направленности на ведение ЗОЖ, профилактики негативных явлений в детско-подростковой среде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b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-20210322-WA0002.jpg"/>
          <p:cNvPicPr>
            <a:picLocks noGrp="1" noChangeAspect="1"/>
          </p:cNvPicPr>
          <p:nvPr>
            <p:ph idx="1"/>
          </p:nvPr>
        </p:nvPicPr>
        <p:blipFill>
          <a:blip r:embed="rId2"/>
          <a:srcRect t="23549" r="2874"/>
          <a:stretch>
            <a:fillRect/>
          </a:stretch>
        </p:blipFill>
        <p:spPr>
          <a:xfrm>
            <a:off x="214282" y="571480"/>
            <a:ext cx="302525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10322-WA0004.jpg"/>
          <p:cNvPicPr>
            <a:picLocks noChangeAspect="1"/>
          </p:cNvPicPr>
          <p:nvPr/>
        </p:nvPicPr>
        <p:blipFill>
          <a:blip r:embed="rId3"/>
          <a:srcRect t="20450" r="4909"/>
          <a:stretch>
            <a:fillRect/>
          </a:stretch>
        </p:blipFill>
        <p:spPr>
          <a:xfrm>
            <a:off x="214282" y="4286256"/>
            <a:ext cx="284648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286256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0"/>
            <a:ext cx="2857488" cy="190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абота спортинструктора (3).jpg"/>
          <p:cNvPicPr>
            <a:picLocks noChangeAspect="1"/>
          </p:cNvPicPr>
          <p:nvPr/>
        </p:nvPicPr>
        <p:blipFill>
          <a:blip r:embed="rId6" cstate="print"/>
          <a:srcRect l="14062" t="14583"/>
          <a:stretch>
            <a:fillRect/>
          </a:stretch>
        </p:blipFill>
        <p:spPr>
          <a:xfrm>
            <a:off x="3071802" y="4461580"/>
            <a:ext cx="3214710" cy="239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180512-WA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500042"/>
            <a:ext cx="2840344" cy="166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285720" y="2071678"/>
            <a:ext cx="8572560" cy="22860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 Центре детского творчества накоплен богатый опыт работы по сохранению здоровья через активное творчество и движение, приобщению детей к здоровому образу жизни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Актуальность проекта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Проблема здоровья в </a:t>
            </a:r>
            <a:r>
              <a:rPr lang="en-US" sz="2400" dirty="0" smtClean="0">
                <a:solidFill>
                  <a:srgbClr val="002060"/>
                </a:solidFill>
                <a:latin typeface="Bookman Old Style" pitchFamily="18" charset="0"/>
              </a:rPr>
              <a:t>XXI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веке вышла в разряд первостепенных проблем. Современная социально-экономическая ситуация, падение уровня жизни и экологическое неблагополучие отрицательно сказываются на здоровье всего населения, но более всего на здоровье детей и молодежи, что вызывает особую тревогу. С каждым годом увеличивается количество обучающихся, имеющих проблемы со здоровьем, в том числе из-за малоподвижного времяпровождения. </a:t>
            </a:r>
          </a:p>
          <a:p>
            <a:pPr marL="0" indent="360363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Опрос детей и подростков, посещающих МБУДО «Центр детского творчества» показал, что более 50% респондентов выбирают кружки и секции физкультурно-спортивной направленности. </a:t>
            </a:r>
          </a:p>
          <a:p>
            <a:pPr marL="0" indent="360363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Поэтому необходимо оснащение спортивного зала в СП «Виктория» МБУДО «Центр детского творчества», что позволит не только увеличить охват детей дополнительным образованием, но и будет способствовать развитию физических способностей, спортивных достижений детей и подростков.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Цель проекта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0546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Создание современной развивающей среды, способствующей вовлечению обучающихся в разнообразные виды активной здоровьеформирующей деятельности через организацию комплекса творческих, спортивных и познавательных мероприятий, призванных показать как здорово, престижно и интересно вести здоровый образ жизни </a:t>
            </a:r>
          </a:p>
          <a:p>
            <a:endParaRPr lang="ru-RU" dirty="0"/>
          </a:p>
        </p:txBody>
      </p:sp>
      <p:pic>
        <p:nvPicPr>
          <p:cNvPr id="4" name="Рисунок 3" descr="DSC_0074.JPG"/>
          <p:cNvPicPr>
            <a:picLocks noChangeAspect="1"/>
          </p:cNvPicPr>
          <p:nvPr/>
        </p:nvPicPr>
        <p:blipFill>
          <a:blip r:embed="rId2" cstate="print"/>
          <a:srcRect l="12500" t="23047" r="11718"/>
          <a:stretch>
            <a:fillRect/>
          </a:stretch>
        </p:blipFill>
        <p:spPr>
          <a:xfrm>
            <a:off x="6062342" y="4771801"/>
            <a:ext cx="3081658" cy="208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100_6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5100638"/>
            <a:ext cx="2343149" cy="175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лет детских объединен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48259"/>
            <a:ext cx="2714612" cy="180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Задачи: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Оснастить спортивный зал СП «Виктория» МБУДО «Центр детского творчества» новым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оборудованием;</a:t>
            </a:r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Формировать установки на ведение и активную пропаганду здорового образа жизни;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Обучать ответственному отношению к способам и приемам сохранения и укрепления собственного здоровья;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Повышать двигательную активность воспитанников;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Содействовать профилактике вредных привычек.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Срок реализации проекта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–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апрель 2021 – май 2022 года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038600" cy="45720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Целевые группы, на которые направлен проект: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дети и подростки, посещающие СП «Виктория» МБУДО «Центр детского творчества»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38600" cy="45720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Участники проекта: </a:t>
            </a:r>
            <a:endParaRPr lang="ru-RU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обучающиеся СП «Виктория»;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- педагоги МБУДО «Центр детского творчества»;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- родители (законные представители) обучающихся;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- администрация учреждения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работа спортинструктора (4).jpg"/>
          <p:cNvPicPr>
            <a:picLocks noChangeAspect="1"/>
          </p:cNvPicPr>
          <p:nvPr/>
        </p:nvPicPr>
        <p:blipFill>
          <a:blip r:embed="rId2" cstate="print"/>
          <a:srcRect l="10156" t="12500" r="14062" b="9375"/>
          <a:stretch>
            <a:fillRect/>
          </a:stretch>
        </p:blipFill>
        <p:spPr>
          <a:xfrm>
            <a:off x="214282" y="4429132"/>
            <a:ext cx="2928958" cy="226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Проект «Поколение </a:t>
            </a:r>
            <a:r>
              <a:rPr lang="en-US" sz="3200" b="1" dirty="0" smtClean="0">
                <a:solidFill>
                  <a:srgbClr val="C00000"/>
                </a:solidFill>
                <a:latin typeface="Bookman Old Style" pitchFamily="18" charset="0"/>
              </a:rPr>
              <a:t>Z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ОЖ» позволит:</a:t>
            </a: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71504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Bookman Old Style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создать условия для занятий физической культурой и спортом в тренажерном зале на базе СП «Виктория», в том числе в рамках подготовки к сдаче нормативов ГТО;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 увеличить охват детей и подростков физкультурно-спортивной деятельностью, в том числе с использованием тренажеров;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организовать отряд наставников из числа подростков, занимающихся в тренажерном зале, которые будут проводить «Веселые спортивные переменки» для детей Центра раннего развития; 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 снизить процент употребления психоактивных веществ;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 создать банк методических разработок: конспектов развивающих занятий, физкультурно-спортивных праздников, подвижных игр; схем выполнения упражнений на тренажерах (технологических карт).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Планируемые показатели эффективности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Оснащение тренажерного зала для детей и подростков в СП «Виктория» новым оборудованием.  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Увеличение количества детей и подростков, систематически занимающихся физкультурой и спортом, ведущих и пропагандирующих ЗОЖ. 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Организация и проведение физкультурно-спортивных, профилактических </a:t>
            </a:r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мероприятий для </a:t>
            </a:r>
            <a:r>
              <a:rPr lang="ru-RU" sz="3400" smtClean="0">
                <a:solidFill>
                  <a:srgbClr val="002060"/>
                </a:solidFill>
                <a:latin typeface="Bookman Old Style" pitchFamily="18" charset="0"/>
              </a:rPr>
              <a:t>жителей микрорайона.</a:t>
            </a:r>
            <a:endParaRPr lang="ru-RU" sz="3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Организация отряда наставников из числа подростков, занимающихся в тренажерном зале, которые будут проводить «Веселые спортивные переменки» для детей Центра раннего развития.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Bookman Old Style" pitchFamily="18" charset="0"/>
              </a:rPr>
              <a:t>Представление опыта по реализации проекта на сайте образовательного учреждения, в средствах массовой информации: телекомпании «ТНТ», печатных изданиях «Блокнот», «Волгодонск ПРО».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563</Words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Муниципальное бюджетное учреждение дополнительного образования «Центр детского творчества» г.Волгодонска –   это многопрофильный образовательный комплекс, который является опорным учреждением в системе дополнительного образования города по художественно-эстетическому развитию и инновационным формам обучения,  в котором дети и подростки раскрывают не только творческие способности и таланты, но и уникальная среда для развития ценностного отношения к здоровью, направленности на ведение ЗОЖ, профилактики негативных явлений в детско-подростковой среде.  </vt:lpstr>
      <vt:lpstr>Слайд 3</vt:lpstr>
      <vt:lpstr>Актуальность проекта</vt:lpstr>
      <vt:lpstr>Цель проекта</vt:lpstr>
      <vt:lpstr>Задачи:</vt:lpstr>
      <vt:lpstr>Срок реализации проекта –  апрель 2021 – май 2022 года</vt:lpstr>
      <vt:lpstr>Проект «Поколение ZОЖ» позволит: </vt:lpstr>
      <vt:lpstr>Планируемые показатели эффективности 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2021-03-22T11:21:24Z</dcterms:created>
  <dcterms:modified xsi:type="dcterms:W3CDTF">2021-03-23T09:14:45Z</dcterms:modified>
</cp:coreProperties>
</file>